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43491-77A5-4D96-91FF-E3A49B639294}" v="34" dt="2024-01-19T15:13:07.86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69291" autoAdjust="0"/>
  </p:normalViewPr>
  <p:slideViewPr>
    <p:cSldViewPr snapToGrid="0">
      <p:cViewPr varScale="1">
        <p:scale>
          <a:sx n="132" d="100"/>
          <a:sy n="132" d="100"/>
        </p:scale>
        <p:origin x="138" y="738"/>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86C43491-77A5-4D96-91FF-E3A49B639294}"/>
    <pc:docChg chg="undo custSel modMainMaster">
      <pc:chgData name="Vermeulen, Sander" userId="e08259fd-81d2-4a86-9b20-28ba02d67a18" providerId="ADAL" clId="{86C43491-77A5-4D96-91FF-E3A49B639294}" dt="2024-01-19T15:13:07.864" v="195" actId="962"/>
      <pc:docMkLst>
        <pc:docMk/>
      </pc:docMkLst>
      <pc:sldMasterChg chg="modSldLayout">
        <pc:chgData name="Vermeulen, Sander" userId="e08259fd-81d2-4a86-9b20-28ba02d67a18" providerId="ADAL" clId="{86C43491-77A5-4D96-91FF-E3A49B639294}" dt="2024-01-19T15:13:07.864" v="195" actId="962"/>
        <pc:sldMasterMkLst>
          <pc:docMk/>
          <pc:sldMasterMk cId="582609979" sldId="2147483648"/>
        </pc:sldMasterMkLst>
        <pc:sldLayoutChg chg="modSp mod">
          <pc:chgData name="Vermeulen, Sander" userId="e08259fd-81d2-4a86-9b20-28ba02d67a18" providerId="ADAL" clId="{86C43491-77A5-4D96-91FF-E3A49B639294}" dt="2024-01-19T10:02:07.247" v="5" actId="20577"/>
          <pc:sldLayoutMkLst>
            <pc:docMk/>
            <pc:sldMasterMk cId="582609979" sldId="2147483648"/>
            <pc:sldLayoutMk cId="585029964" sldId="2147483654"/>
          </pc:sldLayoutMkLst>
          <pc:spChg chg="mod">
            <ac:chgData name="Vermeulen, Sander" userId="e08259fd-81d2-4a86-9b20-28ba02d67a18" providerId="ADAL" clId="{86C43491-77A5-4D96-91FF-E3A49B639294}" dt="2024-01-19T10:02:07.247" v="5" actId="20577"/>
            <ac:spMkLst>
              <pc:docMk/>
              <pc:sldMasterMk cId="582609979" sldId="2147483648"/>
              <pc:sldLayoutMk cId="585029964" sldId="2147483654"/>
              <ac:spMk id="7" creationId="{AA0CA219-2428-2DC8-8B60-DFF85A1CC921}"/>
            </ac:spMkLst>
          </pc:spChg>
        </pc:sldLayoutChg>
        <pc:sldLayoutChg chg="addSp delSp modSp mod">
          <pc:chgData name="Vermeulen, Sander" userId="e08259fd-81d2-4a86-9b20-28ba02d67a18" providerId="ADAL" clId="{86C43491-77A5-4D96-91FF-E3A49B639294}" dt="2024-01-19T10:37:16.829" v="182" actId="962"/>
          <pc:sldLayoutMkLst>
            <pc:docMk/>
            <pc:sldMasterMk cId="582609979" sldId="2147483648"/>
            <pc:sldLayoutMk cId="352518537" sldId="2147483663"/>
          </pc:sldLayoutMkLst>
          <pc:spChg chg="add del">
            <ac:chgData name="Vermeulen, Sander" userId="e08259fd-81d2-4a86-9b20-28ba02d67a18" providerId="ADAL" clId="{86C43491-77A5-4D96-91FF-E3A49B639294}" dt="2024-01-19T10:04:20.261" v="6" actId="11529"/>
            <ac:spMkLst>
              <pc:docMk/>
              <pc:sldMasterMk cId="582609979" sldId="2147483648"/>
              <pc:sldLayoutMk cId="352518537" sldId="2147483663"/>
              <ac:spMk id="4" creationId="{41AE0C4F-F7FD-5709-4411-C2929B8F2A96}"/>
            </ac:spMkLst>
          </pc:spChg>
          <pc:spChg chg="add mod">
            <ac:chgData name="Vermeulen, Sander" userId="e08259fd-81d2-4a86-9b20-28ba02d67a18" providerId="ADAL" clId="{86C43491-77A5-4D96-91FF-E3A49B639294}" dt="2024-01-19T10:37:16.829" v="182" actId="962"/>
            <ac:spMkLst>
              <pc:docMk/>
              <pc:sldMasterMk cId="582609979" sldId="2147483648"/>
              <pc:sldLayoutMk cId="352518537" sldId="2147483663"/>
              <ac:spMk id="16" creationId="{8F420DF3-08AB-13DE-256A-E3019FFD42A6}"/>
            </ac:spMkLst>
          </pc:spChg>
          <pc:spChg chg="add del mod">
            <ac:chgData name="Vermeulen, Sander" userId="e08259fd-81d2-4a86-9b20-28ba02d67a18" providerId="ADAL" clId="{86C43491-77A5-4D96-91FF-E3A49B639294}" dt="2024-01-19T10:13:21.547" v="79" actId="478"/>
            <ac:spMkLst>
              <pc:docMk/>
              <pc:sldMasterMk cId="582609979" sldId="2147483648"/>
              <pc:sldLayoutMk cId="352518537" sldId="2147483663"/>
              <ac:spMk id="17" creationId="{2C5D9599-40C5-455E-5462-AE1EDB408420}"/>
            </ac:spMkLst>
          </pc:spChg>
          <pc:spChg chg="add mod ord">
            <ac:chgData name="Vermeulen, Sander" userId="e08259fd-81d2-4a86-9b20-28ba02d67a18" providerId="ADAL" clId="{86C43491-77A5-4D96-91FF-E3A49B639294}" dt="2024-01-19T10:33:06.670" v="180" actId="13244"/>
            <ac:spMkLst>
              <pc:docMk/>
              <pc:sldMasterMk cId="582609979" sldId="2147483648"/>
              <pc:sldLayoutMk cId="352518537" sldId="2147483663"/>
              <ac:spMk id="18" creationId="{0B0064D4-86A9-7E89-D86F-62FA5684ABBD}"/>
            </ac:spMkLst>
          </pc:spChg>
          <pc:spChg chg="mod">
            <ac:chgData name="Vermeulen, Sander" userId="e08259fd-81d2-4a86-9b20-28ba02d67a18" providerId="ADAL" clId="{86C43491-77A5-4D96-91FF-E3A49B639294}" dt="2024-01-19T10:05:31.215" v="46" actId="6549"/>
            <ac:spMkLst>
              <pc:docMk/>
              <pc:sldMasterMk cId="582609979" sldId="2147483648"/>
              <pc:sldLayoutMk cId="352518537" sldId="2147483663"/>
              <ac:spMk id="21" creationId="{2E750E47-DA83-6F0C-AEA2-9DAC1FC64330}"/>
            </ac:spMkLst>
          </pc:spChg>
        </pc:sldLayoutChg>
        <pc:sldLayoutChg chg="modSp mod">
          <pc:chgData name="Vermeulen, Sander" userId="e08259fd-81d2-4a86-9b20-28ba02d67a18" providerId="ADAL" clId="{86C43491-77A5-4D96-91FF-E3A49B639294}" dt="2024-01-19T10:28:37.290" v="174" actId="20577"/>
          <pc:sldLayoutMkLst>
            <pc:docMk/>
            <pc:sldMasterMk cId="582609979" sldId="2147483648"/>
            <pc:sldLayoutMk cId="1058498703" sldId="2147483665"/>
          </pc:sldLayoutMkLst>
          <pc:spChg chg="mod">
            <ac:chgData name="Vermeulen, Sander" userId="e08259fd-81d2-4a86-9b20-28ba02d67a18" providerId="ADAL" clId="{86C43491-77A5-4D96-91FF-E3A49B639294}" dt="2024-01-19T10:28:37.290" v="174" actId="20577"/>
            <ac:spMkLst>
              <pc:docMk/>
              <pc:sldMasterMk cId="582609979" sldId="2147483648"/>
              <pc:sldLayoutMk cId="1058498703" sldId="2147483665"/>
              <ac:spMk id="12" creationId="{FF946FFD-C961-3ED9-BDB1-DAA636471335}"/>
            </ac:spMkLst>
          </pc:spChg>
        </pc:sldLayoutChg>
        <pc:sldLayoutChg chg="addSp delSp modSp mod">
          <pc:chgData name="Vermeulen, Sander" userId="e08259fd-81d2-4a86-9b20-28ba02d67a18" providerId="ADAL" clId="{86C43491-77A5-4D96-91FF-E3A49B639294}" dt="2024-01-19T15:03:46.897" v="187" actId="1076"/>
          <pc:sldLayoutMkLst>
            <pc:docMk/>
            <pc:sldMasterMk cId="582609979" sldId="2147483648"/>
            <pc:sldLayoutMk cId="1359933190" sldId="2147483666"/>
          </pc:sldLayoutMkLst>
          <pc:spChg chg="add del">
            <ac:chgData name="Vermeulen, Sander" userId="e08259fd-81d2-4a86-9b20-28ba02d67a18" providerId="ADAL" clId="{86C43491-77A5-4D96-91FF-E3A49B639294}" dt="2024-01-19T10:18:55.012" v="130" actId="11529"/>
            <ac:spMkLst>
              <pc:docMk/>
              <pc:sldMasterMk cId="582609979" sldId="2147483648"/>
              <pc:sldLayoutMk cId="1359933190" sldId="2147483666"/>
              <ac:spMk id="3" creationId="{88FE0898-E4E2-1076-8104-20B27A0565DB}"/>
            </ac:spMkLst>
          </pc:spChg>
          <pc:spChg chg="add mod ord">
            <ac:chgData name="Vermeulen, Sander" userId="e08259fd-81d2-4a86-9b20-28ba02d67a18" providerId="ADAL" clId="{86C43491-77A5-4D96-91FF-E3A49B639294}" dt="2024-01-19T15:03:37.719" v="186" actId="1076"/>
            <ac:spMkLst>
              <pc:docMk/>
              <pc:sldMasterMk cId="582609979" sldId="2147483648"/>
              <pc:sldLayoutMk cId="1359933190" sldId="2147483666"/>
              <ac:spMk id="4" creationId="{6736CE96-EAC8-9315-301F-C6D6F1B9778C}"/>
            </ac:spMkLst>
          </pc:spChg>
          <pc:spChg chg="add mod">
            <ac:chgData name="Vermeulen, Sander" userId="e08259fd-81d2-4a86-9b20-28ba02d67a18" providerId="ADAL" clId="{86C43491-77A5-4D96-91FF-E3A49B639294}" dt="2024-01-19T10:38:38.878" v="185" actId="962"/>
            <ac:spMkLst>
              <pc:docMk/>
              <pc:sldMasterMk cId="582609979" sldId="2147483648"/>
              <pc:sldLayoutMk cId="1359933190" sldId="2147483666"/>
              <ac:spMk id="5" creationId="{5CA38411-4039-91E9-CADF-9390964A9201}"/>
            </ac:spMkLst>
          </pc:spChg>
          <pc:spChg chg="mod">
            <ac:chgData name="Vermeulen, Sander" userId="e08259fd-81d2-4a86-9b20-28ba02d67a18" providerId="ADAL" clId="{86C43491-77A5-4D96-91FF-E3A49B639294}" dt="2024-01-19T15:03:46.897" v="187" actId="1076"/>
            <ac:spMkLst>
              <pc:docMk/>
              <pc:sldMasterMk cId="582609979" sldId="2147483648"/>
              <pc:sldLayoutMk cId="1359933190" sldId="2147483666"/>
              <ac:spMk id="23" creationId="{57A71AE0-D2B3-1911-088D-37D42F5E7D7C}"/>
            </ac:spMkLst>
          </pc:spChg>
        </pc:sldLayoutChg>
        <pc:sldLayoutChg chg="modSp mod">
          <pc:chgData name="Vermeulen, Sander" userId="e08259fd-81d2-4a86-9b20-28ba02d67a18" providerId="ADAL" clId="{86C43491-77A5-4D96-91FF-E3A49B639294}" dt="2024-01-19T10:17:11.084" v="126" actId="6549"/>
          <pc:sldLayoutMkLst>
            <pc:docMk/>
            <pc:sldMasterMk cId="582609979" sldId="2147483648"/>
            <pc:sldLayoutMk cId="2479119001" sldId="2147483667"/>
          </pc:sldLayoutMkLst>
          <pc:spChg chg="mod">
            <ac:chgData name="Vermeulen, Sander" userId="e08259fd-81d2-4a86-9b20-28ba02d67a18" providerId="ADAL" clId="{86C43491-77A5-4D96-91FF-E3A49B639294}" dt="2024-01-19T10:17:11.084" v="126" actId="6549"/>
            <ac:spMkLst>
              <pc:docMk/>
              <pc:sldMasterMk cId="582609979" sldId="2147483648"/>
              <pc:sldLayoutMk cId="2479119001" sldId="2147483667"/>
              <ac:spMk id="19" creationId="{9A86CBD4-1AD7-E279-F824-02CB6FAAF01B}"/>
            </ac:spMkLst>
          </pc:spChg>
        </pc:sldLayoutChg>
        <pc:sldLayoutChg chg="addSp delSp modSp mod">
          <pc:chgData name="Vermeulen, Sander" userId="e08259fd-81d2-4a86-9b20-28ba02d67a18" providerId="ADAL" clId="{86C43491-77A5-4D96-91FF-E3A49B639294}" dt="2024-01-19T15:13:07.864" v="195" actId="962"/>
          <pc:sldLayoutMkLst>
            <pc:docMk/>
            <pc:sldMasterMk cId="582609979" sldId="2147483648"/>
            <pc:sldLayoutMk cId="564728142" sldId="2147483700"/>
          </pc:sldLayoutMkLst>
          <pc:spChg chg="add mod">
            <ac:chgData name="Vermeulen, Sander" userId="e08259fd-81d2-4a86-9b20-28ba02d67a18" providerId="ADAL" clId="{86C43491-77A5-4D96-91FF-E3A49B639294}" dt="2024-01-19T15:13:07.864" v="195" actId="962"/>
            <ac:spMkLst>
              <pc:docMk/>
              <pc:sldMasterMk cId="582609979" sldId="2147483648"/>
              <pc:sldLayoutMk cId="564728142" sldId="2147483700"/>
              <ac:spMk id="3" creationId="{D8114CEC-E309-9282-3F79-54FE3D9B1FBB}"/>
            </ac:spMkLst>
          </pc:spChg>
          <pc:spChg chg="add mod">
            <ac:chgData name="Vermeulen, Sander" userId="e08259fd-81d2-4a86-9b20-28ba02d67a18" providerId="ADAL" clId="{86C43491-77A5-4D96-91FF-E3A49B639294}" dt="2024-01-19T15:12:56.990" v="194" actId="962"/>
            <ac:spMkLst>
              <pc:docMk/>
              <pc:sldMasterMk cId="582609979" sldId="2147483648"/>
              <pc:sldLayoutMk cId="564728142" sldId="2147483700"/>
              <ac:spMk id="4" creationId="{7A1898A4-BCF8-0C5C-BE7C-87897B2EA66E}"/>
            </ac:spMkLst>
          </pc:spChg>
          <pc:spChg chg="mod modVis">
            <ac:chgData name="Vermeulen, Sander" userId="e08259fd-81d2-4a86-9b20-28ba02d67a18" providerId="ADAL" clId="{86C43491-77A5-4D96-91FF-E3A49B639294}" dt="2024-01-19T15:12:44.954" v="193" actId="14430"/>
            <ac:spMkLst>
              <pc:docMk/>
              <pc:sldMasterMk cId="582609979" sldId="2147483648"/>
              <pc:sldLayoutMk cId="564728142" sldId="2147483700"/>
              <ac:spMk id="17" creationId="{478B4E9C-6EA3-86BA-A005-4898D3F0418B}"/>
            </ac:spMkLst>
          </pc:spChg>
          <pc:spChg chg="del">
            <ac:chgData name="Vermeulen, Sander" userId="e08259fd-81d2-4a86-9b20-28ba02d67a18" providerId="ADAL" clId="{86C43491-77A5-4D96-91FF-E3A49B639294}" dt="2024-01-19T15:12:17.722" v="188" actId="478"/>
            <ac:spMkLst>
              <pc:docMk/>
              <pc:sldMasterMk cId="582609979" sldId="2147483648"/>
              <pc:sldLayoutMk cId="564728142" sldId="2147483700"/>
              <ac:spMk id="26" creationId="{BF6DE00D-8866-40CC-79DD-BC5F7DEEF76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19-1-2024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19-1-2024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
        <p:nvSpPr>
          <p:cNvPr id="28" name="Grafiek vrienden wiet">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afgezet tegen het regionale gemiddelde van hetzelfde onderwijsniveau. Een school die vmbo, havo en vwo aanbiedt wordt vergeleken met het vmbo-havo-vwo-regiogemiddelde, en een vmbo-school met het vmbo-regiogemiddelde.</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422433" y="2490597"/>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422433" y="449204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5"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8"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9"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10"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11"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12"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13"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4"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5"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6"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21"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2"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3"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4"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2.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2755</TotalTime>
  <Words>56</Words>
  <Application>Microsoft Office PowerPoint</Application>
  <PresentationFormat>Breedbeeld</PresentationFormat>
  <Paragraphs>17</Paragraphs>
  <Slides>18</Slides>
  <Notes>2</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3</cp:revision>
  <dcterms:created xsi:type="dcterms:W3CDTF">2021-07-15T09:01:16Z</dcterms:created>
  <dcterms:modified xsi:type="dcterms:W3CDTF">2024-01-19T15:13:08Z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